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9" r:id="rId4"/>
    <p:sldId id="259" r:id="rId5"/>
    <p:sldId id="258" r:id="rId6"/>
    <p:sldId id="260" r:id="rId7"/>
    <p:sldId id="262" r:id="rId8"/>
    <p:sldId id="261" r:id="rId9"/>
    <p:sldId id="263" r:id="rId10"/>
    <p:sldId id="264" r:id="rId11"/>
    <p:sldId id="272" r:id="rId12"/>
    <p:sldId id="267" r:id="rId13"/>
    <p:sldId id="268" r:id="rId14"/>
    <p:sldId id="270" r:id="rId15"/>
    <p:sldId id="276" r:id="rId16"/>
    <p:sldId id="271" r:id="rId17"/>
    <p:sldId id="266" r:id="rId18"/>
    <p:sldId id="273" r:id="rId19"/>
    <p:sldId id="277" r:id="rId20"/>
    <p:sldId id="274" r:id="rId21"/>
    <p:sldId id="265" r:id="rId22"/>
    <p:sldId id="275" r:id="rId23"/>
    <p:sldId id="278" r:id="rId24"/>
  </p:sldIdLst>
  <p:sldSz cx="12192000" cy="6858000"/>
  <p:notesSz cx="6858000" cy="9144000"/>
  <p:embeddedFontLst>
    <p:embeddedFont>
      <p:font typeface="a고딕13" panose="02020600000000000000" pitchFamily="18" charset="-127"/>
      <p:regular r:id="rId25"/>
    </p:embeddedFont>
    <p:embeddedFont>
      <p:font typeface="a펜고딕B" panose="02020600000000000000" pitchFamily="18" charset="-127"/>
      <p:regular r:id="rId26"/>
    </p:embeddedFont>
    <p:embeddedFont>
      <p:font typeface="a펜고딕L" panose="02020600000000000000" pitchFamily="18" charset="-127"/>
      <p:regular r:id="rId27"/>
    </p:embeddedFont>
    <p:embeddedFont>
      <p:font typeface="a펜고딕M" panose="02020600000000000000" pitchFamily="18" charset="-127"/>
      <p:regular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3D7"/>
    <a:srgbClr val="259FE9"/>
    <a:srgbClr val="1FA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434" autoAdjust="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354" y="1122363"/>
            <a:ext cx="7872046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354" y="3602038"/>
            <a:ext cx="7872046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8902" y="2319962"/>
            <a:ext cx="6624000" cy="9360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네트워크 프로그래밍</a:t>
            </a:r>
            <a:endParaRPr lang="en-US" dirty="0">
              <a:latin typeface="a펜고딕M" panose="02020600000000000000" pitchFamily="18" charset="-127"/>
              <a:ea typeface="a펜고딕M" panose="02020600000000000000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902" y="3428998"/>
            <a:ext cx="3528000" cy="1872000"/>
          </a:xfrm>
        </p:spPr>
        <p:txBody>
          <a:bodyPr>
            <a:noAutofit/>
          </a:bodyPr>
          <a:lstStyle/>
          <a:p>
            <a:pPr algn="l"/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조장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	201734016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박동훈</a:t>
            </a:r>
          </a:p>
          <a:p>
            <a:pPr algn="l"/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조원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: 	201734007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김영원</a:t>
            </a:r>
          </a:p>
          <a:p>
            <a:pPr algn="r"/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201734022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서동학</a:t>
            </a:r>
            <a:endParaRPr lang="ko-KR" altLang="en-US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algn="r"/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201734034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이준영</a:t>
            </a:r>
            <a:endParaRPr lang="en-US" b="1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8" y="1407572"/>
            <a:ext cx="5307863" cy="5106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주요 기능 </a:t>
            </a:r>
            <a:r>
              <a:rPr lang="en-US" altLang="ko-KR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클라이언트 </a:t>
            </a:r>
            <a:r>
              <a:rPr lang="en-US" altLang="ko-KR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GUI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현재 </a:t>
            </a:r>
            <a:r>
              <a:rPr lang="ko-KR" altLang="en-US" sz="24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접속자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목록 확인 기능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현재 접속자에게 쪽지 보내는 기능 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현재 </a:t>
            </a:r>
            <a:r>
              <a:rPr lang="ko-KR" altLang="en-US" sz="24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목록 확인 기능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4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목록 클릭해 참여하는 기능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4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4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방만들기</a:t>
            </a:r>
            <a:r>
              <a:rPr lang="ko-KR" altLang="en-US" sz="24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기능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4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4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방나가기</a:t>
            </a:r>
            <a:r>
              <a:rPr lang="ko-KR" altLang="en-US" sz="24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기능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4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초대하기 기능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메시지 입력 </a:t>
            </a:r>
            <a:r>
              <a:rPr lang="en-US" altLang="ko-KR" sz="24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&amp; </a:t>
            </a:r>
            <a:r>
              <a:rPr lang="ko-KR" altLang="en-US" sz="24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전송 기능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FE63D0-6A00-46DC-901B-3705CB9A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9CFF0E8-1E0B-4DE5-849E-A650B83E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1605280"/>
            <a:ext cx="5040000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8367-98A2-4E82-9672-B54949B8043B}"/>
              </a:ext>
            </a:extLst>
          </p:cNvPr>
          <p:cNvSpPr txBox="1"/>
          <p:nvPr/>
        </p:nvSpPr>
        <p:spPr>
          <a:xfrm>
            <a:off x="10424881" y="1605280"/>
            <a:ext cx="981359" cy="4185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FF00"/>
                </a:solidFill>
                <a:latin typeface="a펜고딕B" panose="02020600000000000000" pitchFamily="18" charset="-127"/>
                <a:ea typeface="a펜고딕B" panose="02020600000000000000" pitchFamily="18" charset="-127"/>
              </a:rPr>
              <a:t>추가 기능</a:t>
            </a:r>
            <a:endParaRPr lang="en-US" altLang="ko-KR" sz="1400" b="1" dirty="0">
              <a:solidFill>
                <a:srgbClr val="FFFF00"/>
              </a:solidFill>
              <a:latin typeface="a펜고딕B" panose="02020600000000000000" pitchFamily="18" charset="-127"/>
              <a:ea typeface="a펜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94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쪽지보내기</a:t>
            </a:r>
            <a:r>
              <a:rPr lang="ko-KR" altLang="en-US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버튼 클릭 시</a:t>
            </a:r>
            <a:r>
              <a:rPr lang="en-US" altLang="ko-KR" sz="2800" b="1" baseline="30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Note</a:t>
            </a:r>
            <a:endParaRPr lang="en-US" altLang="ko-KR" sz="2800" b="1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if (</a:t>
            </a:r>
            <a:r>
              <a:rPr lang="en-US" altLang="ko-KR" sz="2000" dirty="0" err="1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e.getSource</a:t>
            </a:r>
            <a:r>
              <a:rPr lang="en-US" altLang="ko-KR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() == </a:t>
            </a:r>
            <a:r>
              <a:rPr lang="en-US" altLang="ko-KR" sz="2000" dirty="0" err="1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notesend_btn</a:t>
            </a:r>
            <a:r>
              <a:rPr lang="en-US" altLang="ko-KR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 </a:t>
            </a:r>
            <a:r>
              <a:rPr lang="ko-KR" altLang="en-US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실행</a:t>
            </a:r>
            <a:endParaRPr lang="en-US" altLang="ko-KR" sz="2000" dirty="0">
              <a:solidFill>
                <a:prstClr val="white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리스트에서 선택된 항목 받은 뒤</a:t>
            </a:r>
            <a:br>
              <a:rPr lang="en-US" altLang="ko-KR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보낼 메시지 </a:t>
            </a:r>
            <a:r>
              <a:rPr lang="ko-KR" altLang="en-US" sz="2000" dirty="0" err="1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다이어로그</a:t>
            </a:r>
            <a:r>
              <a:rPr lang="ko-KR" altLang="en-US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화면 출력</a:t>
            </a:r>
            <a:endParaRPr lang="en-US" altLang="ko-KR" sz="2000" dirty="0">
              <a:solidFill>
                <a:prstClr val="white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 서버에 받는 유저 정보와 메시지 전달 후</a:t>
            </a:r>
            <a:br>
              <a:rPr lang="en-US" altLang="ko-KR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prstClr val="white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받는 유저에게 메시지 정보 화면에 출력</a:t>
            </a:r>
            <a:endParaRPr lang="ko-KR" altLang="en-US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D7A6FEA-B231-4668-B3F5-FE5FC8F77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2551837"/>
            <a:ext cx="5660717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e.getSource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notesend_btn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쪽지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보내기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버튼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클릭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String user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User_List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.getSelectedValue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리스트에서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선택된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항목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String note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showInputDialog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보낼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메시지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(note !=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"Note/"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user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note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예: Note/User2/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나는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User1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받는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user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 |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보낼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데이터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note)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C0240E-6DEB-43CF-8316-C1C1FD58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" y="640444"/>
            <a:ext cx="2392887" cy="169178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553E3F2-A3C2-4582-B586-E108DE558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4525769"/>
            <a:ext cx="6073073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protocol.equals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NoteS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String note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.nextToken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C7832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Message는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note를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전송하는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user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(Message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사용자로부터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온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쪽지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note)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showMessageDialog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null,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note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Message 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A9B7C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             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님으로부터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쪽지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CLOSED_OPTION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243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방만들기</a:t>
            </a:r>
            <a:r>
              <a:rPr lang="ko-KR" altLang="en-US" sz="28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버튼 클릭 시</a:t>
            </a:r>
            <a:r>
              <a:rPr lang="en-US" altLang="ko-KR" sz="2800" b="1" baseline="300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CreateRoom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출력된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방만들기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다이얼로그에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비공개 체크박스가 체크 되어 있으면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패스워드 입력 값도 채팅 서버에 메시지로 보냄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AE30F0-D939-40F9-B6BD-A03630E3D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1407571"/>
            <a:ext cx="4160370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방만들기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버튼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클릭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시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표시되는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다이얼로그의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오브젝트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지정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Object[]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inputFields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= 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"방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이름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비공개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pw_check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비밀번호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room_pw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다이얼로그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표시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밑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리턴값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받아오기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option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showConfirmDialog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this,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inputFields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방만들기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C7832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OK_CANCEL_OPTION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C7832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INFORMATION_MESSAGE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String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str_RoomName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room_name.getText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(option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OK_OPTION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pw_check.isSelected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CreateRoom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str_RoomName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A9B7C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PassWord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room_pw.getText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else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CreateRoom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str_RoomName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"/./."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8FB713-7077-4F79-B772-3F6D556C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557" y="1923496"/>
            <a:ext cx="2278577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56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방만들기</a:t>
            </a:r>
            <a:r>
              <a:rPr lang="ko-KR" altLang="en-US" sz="28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버튼 클릭 시</a:t>
            </a:r>
            <a:r>
              <a:rPr lang="en-US" altLang="ko-KR" sz="2800" b="1" baseline="300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CreateRoom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if (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protocol.equals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("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CreateRoom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"))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채팅방참여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’, ‘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방만들기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버튼 비활성화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방나가기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’, ‘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초대하기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버튼 활성화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AE30F0-D939-40F9-B6BD-A03630E3D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4203934"/>
            <a:ext cx="5413854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서버가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CreateRoom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New_Room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동시에서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전송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protocol.equals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CreateRoom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joinroom_btn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추가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create_room_btn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추가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exitRoom_btn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추가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inviteRoom_btn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추가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msg_tf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.setEditable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My_Room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chat_area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.append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님이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My_Room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"을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생성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및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가입하였습니다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C7832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글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작성시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자동으로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아래로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내려줌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chat_area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.setCaretPosition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chat_area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.getDocument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getLength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141CF5-D46E-46BB-819C-57011C99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" y="438286"/>
            <a:ext cx="3497883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채팅방참여</a:t>
            </a:r>
            <a:r>
              <a:rPr lang="ko-KR" altLang="en-US" sz="28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버튼 클릭 시</a:t>
            </a:r>
            <a:r>
              <a:rPr lang="en-US" altLang="ko-KR" sz="2800" b="1" baseline="300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Join_Room</a:t>
            </a:r>
            <a:endParaRPr lang="ko-KR" altLang="en-US" sz="28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다른 채팅방에 입장한 상태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라면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기존 방에 대한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방나가기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과정 진행 후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새로운 방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채팅방참여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메시지를 채팅 서버에 보냄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비밀번호가 설정된 채팅방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이라면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비밀번호를 입력해 채팅 서버에 전달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 서버에서 비밀번호가 맞는 지 확인 후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맞으면 채팅 서버에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채팅방참여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메시지 보냄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39DB18-F3AA-438F-BD86-A092923A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9" y="169448"/>
            <a:ext cx="3292125" cy="362743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7DF8C63-5350-493C-A50E-1D049F39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99" y="4085544"/>
            <a:ext cx="3502113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e.getSource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</a:rPr>
              <a:t>joinroom_btn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채팅방참여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String room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</a:rPr>
              <a:t>Room_List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.getSelectedValue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항목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</a:rPr>
              <a:t>My_Room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ExitRoom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+ room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"/."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"/."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Join_Room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+ room)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else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(room !=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Join_Room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+ room)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7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채팅방참여</a:t>
            </a:r>
            <a:r>
              <a:rPr lang="ko-KR" altLang="en-US" sz="28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버튼 클릭 시</a:t>
            </a:r>
            <a:r>
              <a:rPr lang="en-US" altLang="ko-KR" sz="2800" b="1" baseline="300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Join_Room</a:t>
            </a:r>
            <a:endParaRPr lang="ko-KR" altLang="en-US" sz="28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새로 참여한 사람에게는 채팅방에 들어와 있는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참여자 클라이언트에 메시지 보냄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RoomInfo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객체의 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BroadCast_Room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메소드에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중복 출력되지 않도록 유저 아이디 체크 후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참여자들에게 메시지 보냄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A4E8DF5-8A44-4ABE-A58E-0E15D548D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26" y="3432822"/>
            <a:ext cx="4102405" cy="21236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public void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BroadCast_Room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(String str)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&lt;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Room_user_vc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++)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UserInfo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u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Room_user_vc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.elementAt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CC7832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벡터에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동일한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아이디가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있으면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입력하지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않는다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Room_user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.contains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A9B7C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입장한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유저의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정보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저장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Room_user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.add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u.send_Msg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(str)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동학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sz="1200" dirty="0" err="1">
                <a:solidFill>
                  <a:srgbClr val="80808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채팅방</a:t>
            </a:r>
            <a:r>
              <a:rPr lang="ko-KR" altLang="en-US" sz="1200" dirty="0">
                <a:solidFill>
                  <a:srgbClr val="80808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참여자들에게 메시지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280E05-4F41-4D6E-94FA-72854F58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26" y="516645"/>
            <a:ext cx="2575801" cy="19440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62DEBB8-7BB8-4E14-B9DE-9B8B97069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26" y="2715901"/>
            <a:ext cx="4602542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새로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참여한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사람에게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참여한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채팅방의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참여자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알려주는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메시지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Join_Room_B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현재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참여자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str1)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234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초대하기 버튼 클릭 시</a:t>
            </a:r>
            <a:r>
              <a:rPr lang="en-US" altLang="ko-KR" sz="2800" b="1" baseline="300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InviteRoom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 서버에 초대할 사람과 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정보를 보낸 후</a:t>
            </a:r>
            <a:b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if (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protocol.equals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("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InviteRoom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"))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실행해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초대 받는 사람에게 초대하기 다이얼로그 화면에 출력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예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버튼을 누르면 초대 받은 채팅방에 입장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ko-KR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531566-6B34-468A-9573-BFEA4F4F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3" y="86774"/>
            <a:ext cx="3360711" cy="3604572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CFBFF9F-0916-4966-9409-6D83FB163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2" y="4462902"/>
            <a:ext cx="4883388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protocol.equals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InviteRoom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)) {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초대하기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프로토콜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받기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"client"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String msg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초대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방이름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Message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")"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Message는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note를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전송하는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user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사용자로부터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온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초대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방이름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Message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")"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result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showConfirmDialog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null,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C7832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초대가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도착했습니다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YES_NO_OPTION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CC7832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INFORMATION_MESSAGE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(result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YES_OPTION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해당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방으로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join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Join_Room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Message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F169B64-88ED-4848-82EE-04C2F6EE0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03" y="3332804"/>
            <a:ext cx="5933997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초대하기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작업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e.getSource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inviteRoom_btn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&amp;&amp; 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User_List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.getSelectedValue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초대하기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버튼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클릭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String user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User_List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.getSelectedValue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리스트에서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선택된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항목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InviteRoom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user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My_Room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77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메시지 전송 버튼 클릭 시</a:t>
            </a:r>
            <a:r>
              <a:rPr lang="en-US" altLang="ko-KR" sz="2800" b="1" baseline="30000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Chatting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현재 시간 불러온 후 </a:t>
            </a:r>
            <a:r>
              <a:rPr lang="en-US" altLang="ko-KR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HH:mm:ss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형식으로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시간을 불러와 채팅 내용 이후에 표기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서버에 해당 채팅방에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채팅한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유저와 메시지 내용을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 서버에 전달 후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 클라이언트에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if (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protocol.equals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("Chatting"))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예시</a:t>
            </a: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 u1 : </a:t>
            </a:r>
            <a:r>
              <a:rPr lang="ko-KR" altLang="en-US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안녕하세요 </a:t>
            </a:r>
            <a:r>
              <a:rPr lang="en-US" altLang="ko-KR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(13:11:57)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AE30F0-D939-40F9-B6BD-A03630E3D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73" y="2069569"/>
            <a:ext cx="4654608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</a:rPr>
              <a:t>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표시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표기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형식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SimpleDateFormat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fm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SimpleDateFormat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HH:mm:ss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Date now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Date()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;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불러오기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String time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fm.format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(now)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;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</a:rPr>
              <a:t>fm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형태로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포맷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</a:rPr>
              <a:t>msg_tf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().trim().equals(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"Chatting/"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</a:rPr>
              <a:t>My_Room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"/“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6A8759"/>
                </a:solidFill>
                <a:latin typeface="a고딕13" panose="02020600000000000000" pitchFamily="18" charset="-127"/>
              </a:rPr>
              <a:t> 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</a:rPr>
              <a:t>msg_tf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().trim()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 ("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+ time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")"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</a:rPr>
              <a:t>"/."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C87B957-16EA-4714-9218-CC6C99738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73" y="4118204"/>
            <a:ext cx="5004575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protocol.equals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"Chatting"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String 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msg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.nextToken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chat_area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.append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(Message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 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msg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id+메시지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글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작성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시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자동으로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아래로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내려줌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chat_area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.setCaretPosition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chat_area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.getDocument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getLength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1DCAD-0543-4749-9AA0-306081404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731"/>
          <a:stretch/>
        </p:blipFill>
        <p:spPr>
          <a:xfrm>
            <a:off x="211273" y="1154201"/>
            <a:ext cx="4817344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0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방나가기</a:t>
            </a:r>
            <a:r>
              <a:rPr lang="ko-KR" altLang="en-US" sz="28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버튼 클릭 시</a:t>
            </a:r>
            <a:r>
              <a:rPr lang="en-US" altLang="ko-KR" sz="2800" b="1" baseline="300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ExitRoom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방나가기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클릭한 유저와 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정보를</a:t>
            </a:r>
            <a:b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 서버에 메시지 보냄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서버에서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방나가기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클릭한 유저를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해당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참여자 정보에서 지우고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 클라이언트로 메시지 보냄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채팅방참여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’, ‘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방나가기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’, ‘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초대하기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</a:t>
            </a:r>
            <a:b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메시지 전송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버튼과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메시지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텍스트필드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비활성화</a:t>
            </a:r>
            <a:b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방만들기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버튼 활성화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039246-F0FD-40E2-BA01-1D6A51443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2586155"/>
            <a:ext cx="3499676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방나가기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버튼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클릭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ExitRoom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My_Room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53509F-5AFA-4EAA-9627-46BCE4DC7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" y="1407571"/>
            <a:ext cx="3746248" cy="10800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4E7EA420-CB0B-4AD9-AE3F-08BF1FFEF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3146404"/>
            <a:ext cx="3961597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(protocol.equals(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"ExitRoom"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영원: 방나가기 마무리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Room_List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.setListData(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roomListVC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My_Room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setTitle(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"사용자: "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joinroom_btn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create_room_btn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exitRoom_btn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inviteRoom_btn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msg_tf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.setEditable(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send_btn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77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800" b="1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방에 아무도 없을 때</a:t>
            </a:r>
            <a:r>
              <a:rPr lang="en-US" altLang="ko-KR" sz="2800" b="1" baseline="300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Delete_Room</a:t>
            </a:r>
            <a:endParaRPr lang="en-US" altLang="ko-KR" sz="2400" b="1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 서버에서 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방나가기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메시지 처리 후</a:t>
            </a:r>
            <a:b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해당 채팅방에 아무도 없는 상태라면</a:t>
            </a:r>
            <a:b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 클라이언트에 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삭제 메시지 보냄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 클라이언트에 해당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문자열을 삭제 후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목록을 새로 갱신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D8E154F-25DB-4AD5-A99C-9BD4B9863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2147181"/>
            <a:ext cx="5427448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Room_user_vc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()==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채팅방에 아무도 없으면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채팅방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삭제 진행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room_vc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.remove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broadCast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Delete_Room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F575D17-CA65-4153-AE07-7048C7E7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3187325"/>
            <a:ext cx="589648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protocol.equals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Delete_Room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사용자가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다나가면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해당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사라짐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roomListVC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.remove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(Message)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Room_List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.setListData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roomListVC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setTitle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사용자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  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84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8"/>
            <a:ext cx="6811273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팀 활동 사진 및 구성원 역할</a:t>
            </a:r>
            <a:endParaRPr lang="en-US" dirty="0">
              <a:latin typeface="a펜고딕M" panose="02020600000000000000" pitchFamily="18" charset="-127"/>
              <a:ea typeface="a펜고딕M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055832" y="1407572"/>
            <a:ext cx="7136169" cy="353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디스코드를</a:t>
            </a:r>
            <a:r>
              <a:rPr lang="ko-KR" altLang="en-US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통한 회의 및 프로젝트 진행</a:t>
            </a:r>
            <a:endParaRPr lang="en-US" altLang="ko-KR" sz="2800" b="1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팀 구성원 역할</a:t>
            </a:r>
            <a:endParaRPr lang="en-US" altLang="ko-KR" sz="2800" b="1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박동훈 </a:t>
            </a: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키이벤트 </a:t>
            </a: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소스 코드 정리 </a:t>
            </a: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/ PPT 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제작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김영원 </a:t>
            </a: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방나가기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초대하기 기능 구현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이준영 </a:t>
            </a: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비밀번호 </a:t>
            </a: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 시간 표시 기능 구현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서동학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현재 참여자 표시 기능 구현</a:t>
            </a:r>
            <a:endParaRPr lang="en-US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0CDC0A-3B5C-4004-B663-EE954097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781596"/>
            <a:ext cx="443475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유저가 프로그램 종료 시</a:t>
            </a:r>
            <a:r>
              <a:rPr lang="en-US" altLang="ko-KR" sz="2800" baseline="30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User_out</a:t>
            </a:r>
            <a:endParaRPr lang="en-US" altLang="ko-KR" sz="28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 서버에 메시지 보낸 후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if (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protocol.equals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("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User_out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"))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user_list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에 해당 유저 정보 삭제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chat_area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에 탈퇴 정보 자동으로 출력 메시지가</a:t>
            </a:r>
            <a:b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보이게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한 칸 아래로 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내려줌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C22CC-B3A9-4681-BE30-187A8EF3B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29" y="1817842"/>
            <a:ext cx="5004575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protocol.equals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User_out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user_list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.remove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(Message)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\t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Message)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탈퇴자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정보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display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chat_area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.append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(Message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"님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탈퇴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글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작성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시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자동으로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아래로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내려줌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chat_area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.setCaretPosition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chat_area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.getDocument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getLength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9321D0-2810-4D73-8283-EEA7BC79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9" y="908998"/>
            <a:ext cx="227822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1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입장된</a:t>
            </a:r>
            <a:r>
              <a:rPr lang="ko-KR" altLang="en-US" sz="2800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방을 제외한 </a:t>
            </a:r>
            <a:r>
              <a:rPr lang="ko-KR" altLang="en-US" sz="28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800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선택 시</a:t>
            </a:r>
            <a:endParaRPr lang="en-US" altLang="ko-KR" sz="2000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입장된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방이 아닌 다른 방을</a:t>
            </a:r>
            <a:b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 목록에 선택한 경우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채팅방참여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버튼 활성화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21DD9E6-DE3A-46AA-A29E-A9733B79A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3177565"/>
            <a:ext cx="6590009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영원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새로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입장된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방을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제외한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채팅방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선택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시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채팅방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참여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버튼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활성화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Room_List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.addMouseListener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MouseAdapter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public void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mouseClicked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MouseEvent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list =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e.getSource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Room_List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.getModel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getSize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!=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list.getSelectedValue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().equals(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My_Room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&amp;&amp; 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list.getSelectedValue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().equals(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joinroom_btn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else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joinroom_btn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18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ID </a:t>
            </a:r>
            <a:r>
              <a:rPr lang="ko-KR" altLang="en-US" sz="2800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입력 창에 </a:t>
            </a:r>
            <a:r>
              <a:rPr lang="ko-KR" altLang="en-US" sz="28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엔터</a:t>
            </a:r>
            <a:r>
              <a:rPr lang="ko-KR" altLang="en-US" sz="2800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입력 시</a:t>
            </a:r>
            <a:endParaRPr lang="en-US" altLang="ko-KR" sz="2000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클라이언트 로그인 과정 진행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메시지 텍스트필드에 </a:t>
            </a:r>
            <a:r>
              <a:rPr lang="ko-KR" altLang="en-US" sz="2800" dirty="0" err="1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엔터</a:t>
            </a:r>
            <a:r>
              <a:rPr lang="ko-KR" altLang="en-US" sz="2800" dirty="0">
                <a:solidFill>
                  <a:srgbClr val="FFFF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입력 시</a:t>
            </a:r>
            <a:endParaRPr lang="en-US" altLang="ko-KR" sz="2000" dirty="0">
              <a:solidFill>
                <a:srgbClr val="FFFF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a펜고딕L" panose="02020600000000000000" pitchFamily="18" charset="-127"/>
                <a:ea typeface="a펜고딕L" panose="02020600000000000000" pitchFamily="18" charset="-127"/>
              </a:rPr>
              <a:t>채팅 전송 과정 진행</a:t>
            </a:r>
            <a:endParaRPr lang="en-US" altLang="ko-KR" sz="2000" dirty="0">
              <a:solidFill>
                <a:schemeClr val="bg1"/>
              </a:solidFill>
              <a:highlight>
                <a:srgbClr val="008080"/>
              </a:highlight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090119C-F539-4689-8F2C-1C2A577D0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1581418"/>
            <a:ext cx="4916731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동훈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ID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입력창에서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엔터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시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클라이언트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로그인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과정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진행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e.getSource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id_tf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A9B7C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(key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KeyEvent.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VK_ENTER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clientLogin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동훈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채팅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메시지필드에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글자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후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엔터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시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메시지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전송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과정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진행</a:t>
            </a:r>
            <a:endParaRPr lang="en-US" altLang="en-US" sz="1200" dirty="0">
              <a:solidFill>
                <a:srgbClr val="A9B7C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else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e.getSource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msg_tf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(key 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10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&amp;&amp; 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My_Room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.isEmpty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msg_tf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msg_tf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.requestFocus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594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4000" y="2367587"/>
            <a:ext cx="6624000" cy="936000"/>
          </a:xfrm>
        </p:spPr>
        <p:txBody>
          <a:bodyPr>
            <a:noAutofit/>
          </a:bodyPr>
          <a:lstStyle/>
          <a:p>
            <a:r>
              <a:rPr lang="ko-KR" altLang="en-US" sz="8800" dirty="0">
                <a:latin typeface="a펜고딕M" panose="02020600000000000000" pitchFamily="18" charset="-127"/>
                <a:ea typeface="a펜고딕M" panose="02020600000000000000" pitchFamily="18" charset="-127"/>
              </a:rPr>
              <a:t>감사합니다</a:t>
            </a:r>
            <a:endParaRPr lang="en-US" sz="8800" dirty="0">
              <a:latin typeface="a펜고딕M" panose="02020600000000000000" pitchFamily="18" charset="-127"/>
              <a:ea typeface="a펜고딕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11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8"/>
            <a:ext cx="5971591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서버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Server)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C5F11-F6BC-4F95-AD6E-A151D031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1407572"/>
            <a:ext cx="5040000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8" y="1407572"/>
            <a:ext cx="4482317" cy="2336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주요 기능</a:t>
            </a:r>
            <a:endParaRPr lang="en-US" altLang="ko-KR" sz="2800" b="1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서버 메시지 기능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포트 입력 후 서버 실행 기능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실행 중인 서버 중지 기능</a:t>
            </a:r>
            <a:endParaRPr lang="en-US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45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C531B66-90DF-475F-BC8A-046F054AB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3102493"/>
            <a:ext cx="4967310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private void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Server_start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A9B7C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포트에 공백 제거한 상태로 입력 받는다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Integer.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parseInt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().trim())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server_socket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ServerSocket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IOException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e) { </a:t>
            </a:r>
            <a:r>
              <a:rPr lang="en-US" altLang="en-US" sz="1200" dirty="0">
                <a:solidFill>
                  <a:srgbClr val="80808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lang="ko-KR" altLang="en-US" sz="1200" dirty="0">
                <a:solidFill>
                  <a:srgbClr val="80808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이미 사용 중인 포트인 경우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showMessageDialog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null,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이미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사용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중인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포트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알림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ERROR_MESSAGE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server_socket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!=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stop_server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connection()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8"/>
            <a:ext cx="5971591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서버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Server)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서버 실행 버튼 클릭 시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Server_Start</a:t>
            </a:r>
            <a:r>
              <a:rPr 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()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메소드 실행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start_btn</a:t>
            </a:r>
            <a:r>
              <a:rPr 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버튼 비활성화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port_tf</a:t>
            </a:r>
            <a:r>
              <a:rPr 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포트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텍스트뷰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비활성화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stop_btn</a:t>
            </a:r>
            <a:r>
              <a:rPr 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버튼 활성화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(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서버 종료 버튼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Server_start</a:t>
            </a:r>
            <a:r>
              <a:rPr lang="en-US" altLang="ko-KR" sz="28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공백을 제외한 상태의 포트 번호를 받아 서버 접속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이미 사용 중인 포트면 에러 메시지 다이얼로그 출력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stop_server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= false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로 설정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connection()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메소드 실행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FBCDAAD-2861-40FE-9974-F6E4CFDEE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1168792"/>
            <a:ext cx="3653372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e.getSource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start_btn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"Server Start button Click"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Server_start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소켓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생성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및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사용자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대기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start_btn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.setEditable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stop_btn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72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8"/>
            <a:ext cx="5971591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서버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Server)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7BA7A13C-5368-44CC-A021-0E18B979C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697382"/>
            <a:ext cx="3947299" cy="32316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connection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Thread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Thread(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Runnable()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while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stop_server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!=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여러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명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textArea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.append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“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사용자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접속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대기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socket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server_socket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.accept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textArea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.append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클라이언트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접속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완료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\n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UserInfo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user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UserInfo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socket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user.start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IOException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e) {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th.start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9E7AA-6F4F-4600-BDA9-CDD6BDBF54DA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connection()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server_socket.accept</a:t>
            </a:r>
            <a:r>
              <a:rPr 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();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때까지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사용자 접속 대기</a:t>
            </a:r>
            <a:endParaRPr lang="en-US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이후 클라이언트에 접속한 경우 다음 문장 실행</a:t>
            </a:r>
          </a:p>
        </p:txBody>
      </p:sp>
    </p:spTree>
    <p:extLst>
      <p:ext uri="{BB962C8B-B14F-4D97-AF65-F5344CB8AC3E}">
        <p14:creationId xmlns:p14="http://schemas.microsoft.com/office/powerpoint/2010/main" val="190750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8"/>
            <a:ext cx="5971591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서버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Server)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9E7AA-6F4F-4600-BDA9-CDD6BDBF54DA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서버 중지 버튼 클릭 시</a:t>
            </a:r>
            <a:endParaRPr lang="en-US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유저에게 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Server_Out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메시지 전송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입출력 스트림 종료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서버 소켓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종료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start_btn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버튼과 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port_tf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포트 </a:t>
            </a:r>
            <a:r>
              <a:rPr lang="ko-KR" altLang="en-US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텍스트뷰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활성화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stop_btn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버튼 비활성화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1883B65-04E3-49F8-91F7-27A9121A5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612844"/>
            <a:ext cx="3810467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e.getSource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stop_btn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"Server Stop Button Click"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&lt;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user_vc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++)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UserInfo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u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user_vc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.elementAt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u.send_Msg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Server_Out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/Bye"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// </a:t>
            </a:r>
            <a:r>
              <a:rPr lang="ko-KR" altLang="en-US" sz="1200" dirty="0">
                <a:solidFill>
                  <a:srgbClr val="80808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입출력 스트림 종료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dos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dis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clientSocket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IOException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e1) {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//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서버 종료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server_socket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stop_server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user_vc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.removeAllElements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room_vc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.removeAllElements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IOException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e1) {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start_btn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.setEditable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stop_btn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9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8" y="1407572"/>
            <a:ext cx="5344796" cy="1782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주요 기능 </a:t>
            </a:r>
            <a:r>
              <a:rPr lang="en-US" altLang="ko-KR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로그인 </a:t>
            </a:r>
            <a:r>
              <a:rPr lang="en-US" altLang="ko-KR" sz="2800" b="1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GUI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IP, Port, ID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의 로그인 정보 입력 후</a:t>
            </a:r>
            <a:b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접속 버튼 눌러</a:t>
            </a:r>
            <a:r>
              <a:rPr lang="en-US" altLang="ko-KR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채팅 서버 접속</a:t>
            </a:r>
            <a:endParaRPr lang="en-US" altLang="ko-KR" sz="24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D8C9D05-653E-47B1-9B88-37036DCE3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9" y="1595120"/>
            <a:ext cx="5112000" cy="5112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8FE63D0-6A00-46DC-901B-3705CB9A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</p:spTree>
    <p:extLst>
      <p:ext uri="{BB962C8B-B14F-4D97-AF65-F5344CB8AC3E}">
        <p14:creationId xmlns:p14="http://schemas.microsoft.com/office/powerpoint/2010/main" val="202487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접속 버튼 클릭 시</a:t>
            </a:r>
            <a:endParaRPr lang="en-US" altLang="ko-KR" sz="28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if (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e.getSource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() == </a:t>
            </a: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login_btn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clientLogin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()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메소드로 이동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clientLogin</a:t>
            </a:r>
            <a:r>
              <a:rPr lang="en-US" altLang="ko-KR" sz="28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IP / Port / ID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정보를 받고 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network()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메소드 이동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endParaRPr lang="en-US" altLang="ko-KR" sz="2000" b="1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A8E54B-BEC1-4047-B3A9-6ECC568C3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2330784"/>
            <a:ext cx="3874907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private void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clientLogin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().length() 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9800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입력해주세요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.requestFocus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else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().length() 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입력하세요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.requestFocus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else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().length() 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입력하세요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.requestFocus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else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A9B7C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//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와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그리고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받아오는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부분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().trim()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Integer.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parseInt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().trim())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id_tf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.getText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().trim()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network()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2A37C22-E986-4E73-9D07-92A73F776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1601101"/>
            <a:ext cx="2912913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e.getSource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login_btn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로그인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버튼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클릭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clientLogin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57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000" y="410427"/>
            <a:ext cx="7312089" cy="99714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채팅 클라이언트 </a:t>
            </a:r>
            <a:r>
              <a:rPr lang="en-US" altLang="ko-KR" dirty="0">
                <a:latin typeface="a펜고딕M" panose="02020600000000000000" pitchFamily="18" charset="-127"/>
                <a:ea typeface="a펜고딕M" panose="02020600000000000000" pitchFamily="18" charset="-127"/>
              </a:rPr>
              <a:t>(</a:t>
            </a:r>
            <a:r>
              <a:rPr lang="en-US" dirty="0">
                <a:latin typeface="a펜고딕M" panose="02020600000000000000" pitchFamily="18" charset="-127"/>
                <a:ea typeface="a펜고딕M" panose="02020600000000000000" pitchFamily="18" charset="-127"/>
              </a:rPr>
              <a:t>Chat Client)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3166-A36E-4CCB-A774-EE3B229A88C8}"/>
              </a:ext>
            </a:extLst>
          </p:cNvPr>
          <p:cNvSpPr txBox="1"/>
          <p:nvPr/>
        </p:nvSpPr>
        <p:spPr>
          <a:xfrm>
            <a:off x="5607697" y="1407571"/>
            <a:ext cx="6584303" cy="5450429"/>
          </a:xfrm>
          <a:prstGeom prst="rect">
            <a:avLst/>
          </a:prstGeom>
          <a:solidFill>
            <a:srgbClr val="3B93D7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network()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입력한 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IP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Port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번호를 소켓에 넣고</a:t>
            </a:r>
            <a:b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connection()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메소드로 이동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connection()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클라이언트 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GUI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보기 활성화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user_list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에 사용자 </a:t>
            </a:r>
            <a:r>
              <a:rPr lang="en-US" altLang="ko-KR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ID </a:t>
            </a: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정보 추가</a:t>
            </a:r>
            <a:endParaRPr lang="en-US" altLang="ko-KR" sz="2000" dirty="0">
              <a:solidFill>
                <a:schemeClr val="bg1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무한 루프로 송수신 작업 진행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CA9045B-51E8-4D79-9F11-7CF543DC7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1501295"/>
            <a:ext cx="3972754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private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connection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A9B7C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.setVisible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setTitle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사용자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send_Msg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"/."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user_list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.add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user_list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Thread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Thread(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Runnable()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while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(!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stopped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서버로부터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수신전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String msg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dis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.readUTF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서버로부터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수신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: 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+ msg)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recv_Msg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(msg)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IOException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showMessageDialog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null,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서버와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연결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끓어짐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알림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CC7832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 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JOptionPane.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ERROR_MESSAGE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th.start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38E7A2D-6217-480D-9432-CB8815B0A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" y="124169"/>
            <a:ext cx="2623795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private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network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socket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Socket(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port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socket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!=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    connection()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…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697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DA69029-54E6-43A9-AC4D-E3E8039C5322}" vid="{F5AA0D13-3C40-403B-8915-C824C89006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Chatbots-PowerPoint-Template</Template>
  <TotalTime>3533</TotalTime>
  <Words>3608</Words>
  <Application>Microsoft Office PowerPoint</Application>
  <PresentationFormat>와이드스크린</PresentationFormat>
  <Paragraphs>175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a펜고딕M</vt:lpstr>
      <vt:lpstr>맑은 고딕</vt:lpstr>
      <vt:lpstr>a고딕13</vt:lpstr>
      <vt:lpstr>Arial</vt:lpstr>
      <vt:lpstr>Trebuchet MS</vt:lpstr>
      <vt:lpstr>a펜고딕B</vt:lpstr>
      <vt:lpstr>a펜고딕L</vt:lpstr>
      <vt:lpstr>Wingdings</vt:lpstr>
      <vt:lpstr>Office 테마</vt:lpstr>
      <vt:lpstr>네트워크 프로그래밍</vt:lpstr>
      <vt:lpstr>팀 활동 사진 및 구성원 역할</vt:lpstr>
      <vt:lpstr>채팅 서버 (Chat Server)</vt:lpstr>
      <vt:lpstr>채팅 서버 (Chat Server)</vt:lpstr>
      <vt:lpstr>채팅 서버 (Chat Server)</vt:lpstr>
      <vt:lpstr>채팅 서버 (Chat Server)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채팅 클라이언트 (Chat Client)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프로그래밍</dc:title>
  <dc:creator>Park Dong Hun</dc:creator>
  <cp:lastModifiedBy>Park Dong Hun</cp:lastModifiedBy>
  <cp:revision>45</cp:revision>
  <dcterms:created xsi:type="dcterms:W3CDTF">2021-12-04T16:17:03Z</dcterms:created>
  <dcterms:modified xsi:type="dcterms:W3CDTF">2021-12-14T01:14:43Z</dcterms:modified>
</cp:coreProperties>
</file>